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6724818" y="3513553"/>
            <a:ext cx="4985367" cy="75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6726416" y="4233978"/>
            <a:ext cx="4985367" cy="462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2DBFC-C4A6-0D4C-2CF8-378028CA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17" y="5440983"/>
            <a:ext cx="1604086" cy="3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6" b="76657"/>
          <a:stretch/>
        </p:blipFill>
        <p:spPr>
          <a:xfrm>
            <a:off x="6734883" y="4605960"/>
            <a:ext cx="4894034" cy="693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 b="53102"/>
          <a:stretch/>
        </p:blipFill>
        <p:spPr>
          <a:xfrm>
            <a:off x="6729747" y="5231973"/>
            <a:ext cx="4894034" cy="7767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</p:cNvCxnSpPr>
          <p:nvPr/>
        </p:nvCxnSpPr>
        <p:spPr>
          <a:xfrm>
            <a:off x="0" y="2608159"/>
            <a:ext cx="12192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B589474-0429-D34F-6789-930F38FE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92" y="1119353"/>
            <a:ext cx="4850341" cy="668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62F124-B16E-73FE-F052-007E73C42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92" y="1862993"/>
            <a:ext cx="3407833" cy="54999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35DCAA-1F4A-B45B-91BB-11EC5910287E}"/>
              </a:ext>
            </a:extLst>
          </p:cNvPr>
          <p:cNvSpPr txBox="1"/>
          <p:nvPr/>
        </p:nvSpPr>
        <p:spPr>
          <a:xfrm>
            <a:off x="6482375" y="1852633"/>
            <a:ext cx="547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Approximate Factorization Implicit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7D4B23-A290-AA37-8B30-4A37A2435AA4}"/>
              </a:ext>
            </a:extLst>
          </p:cNvPr>
          <p:cNvSpPr txBox="1"/>
          <p:nvPr/>
        </p:nvSpPr>
        <p:spPr>
          <a:xfrm>
            <a:off x="6482375" y="1215157"/>
            <a:ext cx="547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Crank-Nicholson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416</Words>
  <Application>Microsoft Office PowerPoint</Application>
  <PresentationFormat>Widescreen</PresentationFormat>
  <Paragraphs>182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86</cp:revision>
  <dcterms:created xsi:type="dcterms:W3CDTF">2022-03-28T18:43:16Z</dcterms:created>
  <dcterms:modified xsi:type="dcterms:W3CDTF">2022-08-16T18:26:27Z</dcterms:modified>
</cp:coreProperties>
</file>